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 product on a contemporary sociological issue or topic using critical methods of inquiry.[SOC.19A]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participate in conflict resolution using persuasion, compromise, debate, and negotiation.[SOC.21C]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conclusions.[SOC.19B]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sociological information.[SOC.19C]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sociology-related terminology correctly.[SOC.20A]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punctuation.[SOC.20B]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information from one medium to another, including written to visual and written or visual to statistical, using computer software as appropriate.[SOC.20C]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social studies information.[SOC.20D]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solution.[SOC.21A]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decision.[SOC.21B]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244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5</cp:revision>
  <dcterms:created xsi:type="dcterms:W3CDTF">2014-10-20T16:17:28Z</dcterms:created>
  <dcterms:modified xsi:type="dcterms:W3CDTF">2014-11-06T20:37:00Z</dcterms:modified>
</cp:coreProperties>
</file>