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8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pPr/>
              <a:t>11/6/2014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SOCIOLOGY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SOCIOLOGY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a product on a contemporary sociological issue or topic using critical methods of inquiry.[SOC.19A]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participate in conflict resolution using persuasion, compromise, debate, and negotiation.[SOC.21C]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analyze information by sequencing, categorizing, identifying cause-and-effect relationships, comparing, contrasting, finding the main idea, summarizing, making generalizations and predictions, and drawing inferences and conclusions.[SOC.19B]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appropriate mathematical skills to interpret sociological information.[SOC.19C]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sociology-related terminology correctly.[SOC.20A]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use standard grammar, spelling, sentence structure, and punctuation.[SOC.20B]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transfer information from one medium to another, including written to visual and written or visual to statistical, using computer software as appropriate.[SOC.20C]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create written, oral, and visual presentations of social studies information.[SOC.20D]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a problem-solving process to identify a problem, gather information, list and consider options, consider advantages and disadvantages, choose and implement a solution, and evaluate the effectiveness of the solution.[SOC.21A]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use a decision-making process to identify a situation that requires a decision, gather information, identify options, predict consequences, and take action to implement a decision.[SOC.21B]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SOCIOLOGY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244</Words>
  <Application>Microsoft Office PowerPoint</Application>
  <PresentationFormat>On-screen Show (4:3)</PresentationFormat>
  <Paragraphs>31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5</cp:revision>
  <dcterms:created xsi:type="dcterms:W3CDTF">2014-10-20T16:17:28Z</dcterms:created>
  <dcterms:modified xsi:type="dcterms:W3CDTF">2014-11-06T20:37:00Z</dcterms:modified>
</cp:coreProperties>
</file>